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05" r:id="rId3"/>
    <p:sldId id="293" r:id="rId4"/>
    <p:sldId id="262" r:id="rId5"/>
    <p:sldId id="263" r:id="rId6"/>
    <p:sldId id="294" r:id="rId7"/>
    <p:sldId id="259" r:id="rId8"/>
    <p:sldId id="260" r:id="rId9"/>
    <p:sldId id="261" r:id="rId10"/>
    <p:sldId id="295" r:id="rId11"/>
    <p:sldId id="264" r:id="rId12"/>
    <p:sldId id="265" r:id="rId13"/>
    <p:sldId id="296" r:id="rId14"/>
    <p:sldId id="268" r:id="rId15"/>
    <p:sldId id="270" r:id="rId16"/>
    <p:sldId id="297" r:id="rId17"/>
    <p:sldId id="269" r:id="rId18"/>
    <p:sldId id="266" r:id="rId19"/>
    <p:sldId id="267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88" r:id="rId28"/>
    <p:sldId id="308" r:id="rId29"/>
    <p:sldId id="277" r:id="rId30"/>
    <p:sldId id="278" r:id="rId31"/>
    <p:sldId id="279" r:id="rId32"/>
    <p:sldId id="280" r:id="rId33"/>
    <p:sldId id="309" r:id="rId34"/>
    <p:sldId id="281" r:id="rId35"/>
    <p:sldId id="282" r:id="rId36"/>
    <p:sldId id="310" r:id="rId37"/>
    <p:sldId id="283" r:id="rId38"/>
    <p:sldId id="298" r:id="rId39"/>
    <p:sldId id="284" r:id="rId40"/>
    <p:sldId id="287" r:id="rId41"/>
    <p:sldId id="285" r:id="rId42"/>
    <p:sldId id="286" r:id="rId43"/>
    <p:sldId id="306" r:id="rId44"/>
    <p:sldId id="312" r:id="rId45"/>
    <p:sldId id="304" r:id="rId46"/>
    <p:sldId id="311" r:id="rId47"/>
    <p:sldId id="303" r:id="rId48"/>
    <p:sldId id="299" r:id="rId49"/>
    <p:sldId id="300" r:id="rId50"/>
    <p:sldId id="302" r:id="rId51"/>
    <p:sldId id="30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458830"/>
            <a:ext cx="9144000" cy="885987"/>
          </a:xfrm>
        </p:spPr>
        <p:txBody>
          <a:bodyPr/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21745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된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6084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분류</a:t>
            </a:r>
          </a:p>
        </p:txBody>
      </p:sp>
    </p:spTree>
    <p:extLst>
      <p:ext uri="{BB962C8B-B14F-4D97-AF65-F5344CB8AC3E}">
        <p14:creationId xmlns:p14="http://schemas.microsoft.com/office/powerpoint/2010/main" val="1984842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94" y="1426265"/>
            <a:ext cx="7351812" cy="49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214128" y="1121453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1800000">
            <a:off x="1360667" y="2449046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20700000">
            <a:off x="1255735" y="4147215"/>
            <a:ext cx="796405" cy="34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 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 발생 예측 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027906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2836506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010E7-C8AF-4CE5-BA5D-5183AB30C67F}"/>
              </a:ext>
            </a:extLst>
          </p:cNvPr>
          <p:cNvSpPr txBox="1"/>
          <p:nvPr/>
        </p:nvSpPr>
        <p:spPr>
          <a:xfrm>
            <a:off x="385790" y="35942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부품 사용 기간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706-CB7E-41C6-8C99-9B44FB504796}"/>
              </a:ext>
            </a:extLst>
          </p:cNvPr>
          <p:cNvSpPr txBox="1"/>
          <p:nvPr/>
        </p:nvSpPr>
        <p:spPr>
          <a:xfrm>
            <a:off x="657498" y="20340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기기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492898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ACF5C-2877-4B27-BCC9-C4357937EC55}"/>
              </a:ext>
            </a:extLst>
          </p:cNvPr>
          <p:cNvSpPr txBox="1"/>
          <p:nvPr/>
        </p:nvSpPr>
        <p:spPr>
          <a:xfrm>
            <a:off x="11042263" y="2782668"/>
            <a:ext cx="10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센서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60237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556</Words>
  <Application>Microsoft Office PowerPoint</Application>
  <PresentationFormat>와이드스크린</PresentationFormat>
  <Paragraphs>111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나눔고딕 ExtraBold</vt:lpstr>
      <vt:lpstr>Arial</vt:lpstr>
      <vt:lpstr>Office 테마</vt:lpstr>
      <vt:lpstr>Predictive Maintenance with ML</vt:lpstr>
      <vt:lpstr>데이터 분석</vt:lpstr>
      <vt:lpstr>Machines 데이터 정보 </vt:lpstr>
      <vt:lpstr>Machines 결측치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Errors 결측치</vt:lpstr>
      <vt:lpstr>Error 타입 별 발생 횟수</vt:lpstr>
      <vt:lpstr>Failures 데이터 정보 </vt:lpstr>
      <vt:lpstr>Failures 결측치</vt:lpstr>
      <vt:lpstr>Machine별 고장 횟수</vt:lpstr>
      <vt:lpstr>Maint 데이터 정보 </vt:lpstr>
      <vt:lpstr>Maint 결측치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전처리 된 데이터 분석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데이터 분류</vt:lpstr>
      <vt:lpstr>Training, validation, test data 분류</vt:lpstr>
      <vt:lpstr>Test data 모델별로 분류 후 machine별로 분류</vt:lpstr>
      <vt:lpstr>모델 학습 및 선정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PowerPoint 프레젠테이션</vt:lpstr>
      <vt:lpstr>UI</vt:lpstr>
      <vt:lpstr>PowerPoint 프레젠테이션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남 원우</cp:lastModifiedBy>
  <cp:revision>86</cp:revision>
  <dcterms:created xsi:type="dcterms:W3CDTF">2019-12-06T04:49:18Z</dcterms:created>
  <dcterms:modified xsi:type="dcterms:W3CDTF">2019-12-09T14:14:54Z</dcterms:modified>
</cp:coreProperties>
</file>